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84" r:id="rId2"/>
    <p:sldId id="271" r:id="rId3"/>
    <p:sldId id="272" r:id="rId4"/>
    <p:sldId id="273" r:id="rId5"/>
    <p:sldId id="279" r:id="rId6"/>
    <p:sldId id="280" r:id="rId7"/>
    <p:sldId id="274" r:id="rId8"/>
    <p:sldId id="282" r:id="rId9"/>
    <p:sldId id="283" r:id="rId10"/>
    <p:sldId id="285" r:id="rId11"/>
    <p:sldId id="286" r:id="rId12"/>
    <p:sldId id="276" r:id="rId13"/>
    <p:sldId id="277" r:id="rId14"/>
    <p:sldId id="278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84" autoAdjust="0"/>
    <p:restoredTop sz="99822" autoAdjust="0"/>
  </p:normalViewPr>
  <p:slideViewPr>
    <p:cSldViewPr>
      <p:cViewPr>
        <p:scale>
          <a:sx n="70" d="100"/>
          <a:sy n="70" d="100"/>
        </p:scale>
        <p:origin x="-1152" y="-1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tmp>
</file>

<file path=ppt/media/image3.png>
</file>

<file path=ppt/media/image4.png>
</file>

<file path=ppt/media/image5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3C5521-6ED6-48B0-8AA8-E7779A0DEDB4}" type="datetimeFigureOut">
              <a:rPr lang="en-IN" smtClean="0"/>
              <a:t>02-10-2019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49A8B-2988-4AC6-B8E5-EB2DD7C522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2181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CA89B-73E9-4634-906A-372D7DAAEC88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Computer Engineering Dept. MPSTME, Mumbai Campus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ED50A-77A2-4209-A1D7-0C22C65C2A87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Computer Engineering Dept. MPSTME, Mumbai Campus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08FB2-9FE4-487D-965B-D0DA0A1DC7DD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Computer Engineering Dept. MPSTME, Mumbai Campus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Computer Engineering Dept. MPSTME, Mumbai Campus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89CC6-BD01-4423-8B7B-6785AC6E038A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Computer Engineering Dept. MPSTME, Mumbai Campus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E605F-490B-452B-8B05-14314302746A}" type="datetime3">
              <a:rPr lang="en-US" smtClean="0"/>
              <a:t>2 October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Computer Engineering Dept. MPSTME, Mumbai Campus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98B09-D047-4D3B-9154-76668E802024}" type="datetime3">
              <a:rPr lang="en-US" smtClean="0"/>
              <a:t>2 October 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Computer Engineering Dept. MPSTME, Mumbai Campus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AB13-D051-4954-9051-64825C74F75A}" type="datetime3">
              <a:rPr lang="en-US" smtClean="0"/>
              <a:t>2 October 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Computer Engineering Dept. MPSTME, Mumbai Campus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37D31-5CC0-4E67-88E7-00FF86610318}" type="datetime3">
              <a:rPr lang="en-US" smtClean="0"/>
              <a:t>2 October 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Computer Engineering Dept. MPSTME, Mumbai Campus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FCAE-7BB8-4D70-9DA7-22EB6F9CEFAD}" type="datetime3">
              <a:rPr lang="en-US" smtClean="0"/>
              <a:t>2 October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Computer Engineering Dept. MPSTME, Mumbai Campus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B2C22-3D65-435D-9A2D-35A61489EA27}" type="datetime3">
              <a:rPr lang="en-US" smtClean="0"/>
              <a:t>2 October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Computer Engineering Dept. MPSTME, Mumbai Campus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2954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00"/>
            <a:ext cx="8229600" cy="40703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8139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C0AC6-A0B5-4ADF-B745-250ADF97C92C}" type="datetime3">
              <a:rPr lang="en-US" smtClean="0"/>
              <a:t>2 October 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2488" y="637354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 dirty="0"/>
              <a:t>TIP Presentation, MBATECH  Computers,MPSTME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7354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3BD0B-EB37-415E-A943-CA22315060B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q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altLang="en-US" sz="6000" dirty="0">
                <a:latin typeface="Algerian" panose="04020705040A02060702" pitchFamily="82" charset="0"/>
              </a:rPr>
              <a:t>TechStop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114800"/>
            <a:ext cx="7391400" cy="2438400"/>
          </a:xfrm>
        </p:spPr>
        <p:txBody>
          <a:bodyPr anchor="ctr" anchorCtr="0">
            <a:normAutofit fontScale="85000" lnSpcReduction="20000"/>
          </a:bodyPr>
          <a:lstStyle/>
          <a:p>
            <a:pPr algn="ctr"/>
            <a:r>
              <a:rPr lang="en-US" sz="2500" b="1" dirty="0" smtClean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ESHA </a:t>
            </a:r>
            <a:r>
              <a:rPr lang="en-US" sz="2500" b="1" dirty="0" smtClean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SHAH </a:t>
            </a:r>
            <a:r>
              <a:rPr lang="en-IN" altLang="en-US" sz="2500" b="1" dirty="0" smtClean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: C093</a:t>
            </a:r>
            <a:endParaRPr lang="en-US" sz="2500" b="1" dirty="0" smtClean="0"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500" b="1" dirty="0" smtClean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SACHI </a:t>
            </a:r>
            <a:r>
              <a:rPr lang="en-US" sz="2500" b="1" dirty="0" smtClean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SHAH </a:t>
            </a:r>
            <a:r>
              <a:rPr lang="en-IN" altLang="en-US" sz="2500" b="1" dirty="0" smtClean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: C094</a:t>
            </a:r>
            <a:endParaRPr lang="en-US" sz="2500" b="1" dirty="0" smtClean="0"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500" b="1" dirty="0" smtClean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DEESHA </a:t>
            </a:r>
            <a:r>
              <a:rPr lang="en-US" sz="2500" b="1" dirty="0" smtClean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SID </a:t>
            </a:r>
            <a:r>
              <a:rPr lang="en-IN" altLang="en-US" sz="2500" b="1" dirty="0" smtClean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: C097</a:t>
            </a:r>
            <a:endParaRPr lang="en-US" sz="2500" b="1" dirty="0" smtClean="0"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US" sz="2200" b="1" dirty="0" smtClean="0"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US" sz="2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US" sz="2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en-US" sz="2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Faculty Mentor: Prof. Krishna Samdani</a:t>
            </a:r>
            <a:endParaRPr lang="en-US" sz="2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428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rial Black" panose="020B0A04020102020204" pitchFamily="34" charset="0"/>
              </a:rPr>
              <a:t>Simulation &amp; </a:t>
            </a:r>
            <a:r>
              <a:rPr lang="en-US" dirty="0" smtClean="0">
                <a:latin typeface="Arial Black" panose="020B0A04020102020204" pitchFamily="34" charset="0"/>
              </a:rPr>
              <a:t>Results</a:t>
            </a:r>
            <a:br>
              <a:rPr lang="en-US" dirty="0" smtClean="0">
                <a:latin typeface="Arial Black" panose="020B0A04020102020204" pitchFamily="34" charset="0"/>
              </a:rPr>
            </a:br>
            <a:r>
              <a:rPr lang="en-US" dirty="0" smtClean="0">
                <a:latin typeface="Arial Black" panose="020B0A04020102020204" pitchFamily="34" charset="0"/>
              </a:rPr>
              <a:t>USER</a:t>
            </a:r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7" name="user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4088" y="2286000"/>
            <a:ext cx="7235825" cy="407035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2488" y="6373546"/>
            <a:ext cx="3430712" cy="365125"/>
          </a:xfrm>
        </p:spPr>
        <p:txBody>
          <a:bodyPr/>
          <a:lstStyle/>
          <a:p>
            <a:r>
              <a:rPr lang="en-IN" dirty="0"/>
              <a:t>Computer Engineering Dept. MPSTME, Mumbai Campus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30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rial Black" panose="020B0A04020102020204" pitchFamily="34" charset="0"/>
              </a:rPr>
              <a:t>Simulation </a:t>
            </a:r>
            <a:r>
              <a:rPr lang="en-US">
                <a:latin typeface="Arial Black" panose="020B0A04020102020204" pitchFamily="34" charset="0"/>
              </a:rPr>
              <a:t>&amp; </a:t>
            </a:r>
            <a:r>
              <a:rPr lang="en-US" smtClean="0">
                <a:latin typeface="Arial Black" panose="020B0A04020102020204" pitchFamily="34" charset="0"/>
              </a:rPr>
              <a:t>Results</a:t>
            </a:r>
            <a:br>
              <a:rPr lang="en-US" smtClean="0">
                <a:latin typeface="Arial Black" panose="020B0A04020102020204" pitchFamily="34" charset="0"/>
              </a:rPr>
            </a:br>
            <a:r>
              <a:rPr lang="en-US" smtClean="0">
                <a:latin typeface="Arial Black" panose="020B0A04020102020204" pitchFamily="34" charset="0"/>
              </a:rPr>
              <a:t>ADMIN</a:t>
            </a:r>
            <a:endParaRPr lang="en-US" dirty="0"/>
          </a:p>
        </p:txBody>
      </p:sp>
      <p:pic>
        <p:nvPicPr>
          <p:cNvPr id="7" name="admin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4088" y="2286000"/>
            <a:ext cx="7235825" cy="407035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Computer Engineering Dept. MPSTME, Mumbai Campus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68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Our billing system TECHSTOP is a system that receives personal information of the user ,groups this information for specific accounts or customer and stores it in a file to maintain records, provides various electronic option for the customer ,creates report for management and records payments made to the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customer.</a:t>
            </a:r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Some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advantages of our  system is that it makes billing fast and simple, reduces errors and disputes , reduces manual work, ,improves management and records, enhances transparency  ,invoicing calculations are automated and standardized .this makes our system look  more professional and well organized to the customers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2488" y="6373546"/>
            <a:ext cx="3430712" cy="365125"/>
          </a:xfrm>
        </p:spPr>
        <p:txBody>
          <a:bodyPr/>
          <a:lstStyle/>
          <a:p>
            <a:r>
              <a:rPr lang="en-IN" dirty="0"/>
              <a:t>Computer Engineering Dept. MPSTME, Mumbai Campus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1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Future Work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8000" dirty="0" err="1">
                <a:latin typeface="Times New Roman" pitchFamily="18" charset="0"/>
                <a:cs typeface="Times New Roman" pitchFamily="18" charset="0"/>
              </a:rPr>
              <a:t>TechStop</a:t>
            </a: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 is the system that focuses on mainly billing, generating reports</a:t>
            </a:r>
            <a:endParaRPr lang="en-GB" sz="8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And essential features to carry out these functions.</a:t>
            </a:r>
            <a:endParaRPr lang="en-GB" sz="8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8000" dirty="0" smtClean="0">
                <a:latin typeface="Times New Roman" pitchFamily="18" charset="0"/>
                <a:cs typeface="Times New Roman" pitchFamily="18" charset="0"/>
              </a:rPr>
              <a:t>But </a:t>
            </a: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it may lack some features that are required for becoming an ideal billing and invoicing system. We would like to develop this system into an app/website by implementing these features. </a:t>
            </a:r>
            <a:endParaRPr lang="en-GB" sz="8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These features include adding more products to provide a wide range of options, create an account for a user, provide with schemes beneficial for user.</a:t>
            </a:r>
            <a:endParaRPr lang="en-GB" sz="8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Our future work also involves modification of the list of product selected by the customer, addition of new stock and products by the admin , include a wallet system for a existing user.</a:t>
            </a:r>
            <a:endParaRPr lang="en-GB" sz="8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Also develop a functionality so as to enable the user to search a product based on criteria like most sold, a range of price etc. </a:t>
            </a:r>
            <a:endParaRPr lang="en-GB" sz="8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In future we wish to work on this system and add more features and functionality thereby making it an efficient and a better system.</a:t>
            </a:r>
            <a:endParaRPr lang="en-GB" sz="8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 </a:t>
            </a:r>
            <a:endParaRPr lang="en-GB" sz="8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IN" sz="8000" b="1" dirty="0">
                <a:latin typeface="Times New Roman" pitchFamily="18" charset="0"/>
                <a:cs typeface="Times New Roman" pitchFamily="18" charset="0"/>
              </a:rPr>
              <a:t> </a:t>
            </a:r>
            <a:endParaRPr lang="en-GB" sz="8000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2488" y="6373546"/>
            <a:ext cx="3430712" cy="365125"/>
          </a:xfrm>
        </p:spPr>
        <p:txBody>
          <a:bodyPr/>
          <a:lstStyle/>
          <a:p>
            <a:r>
              <a:rPr lang="en-IN" dirty="0"/>
              <a:t>Computer Engineering Dept. MPSTME, Mumbai Campus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930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2488" y="6373546"/>
            <a:ext cx="3430712" cy="365125"/>
          </a:xfrm>
        </p:spPr>
        <p:txBody>
          <a:bodyPr/>
          <a:lstStyle/>
          <a:p>
            <a:r>
              <a:rPr lang="en-IN" dirty="0"/>
              <a:t>Computer Engineering Dept. MPSTME, Mumbai Campus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14</a:t>
            </a:fld>
            <a:endParaRPr lang="en-US"/>
          </a:p>
        </p:txBody>
      </p:sp>
      <p:pic>
        <p:nvPicPr>
          <p:cNvPr id="2050" name="Picture 2" descr="Image result for thank yo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01" y="1524000"/>
            <a:ext cx="9153099" cy="4817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760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Motivation </a:t>
            </a:r>
          </a:p>
          <a:p>
            <a:r>
              <a:rPr lang="en-US" dirty="0">
                <a:latin typeface="Arial Rounded MT Bold" panose="020F0704030504030204" pitchFamily="34" charset="0"/>
              </a:rPr>
              <a:t>Introduction</a:t>
            </a:r>
          </a:p>
          <a:p>
            <a:r>
              <a:rPr lang="en-US" dirty="0">
                <a:latin typeface="Arial Rounded MT Bold" panose="020F0704030504030204" pitchFamily="34" charset="0"/>
              </a:rPr>
              <a:t>Tools &amp; Techniques</a:t>
            </a:r>
          </a:p>
          <a:p>
            <a:r>
              <a:rPr lang="en-US" dirty="0">
                <a:latin typeface="Arial Rounded MT Bold" panose="020F0704030504030204" pitchFamily="34" charset="0"/>
              </a:rPr>
              <a:t>Simulation &amp; Results</a:t>
            </a:r>
          </a:p>
          <a:p>
            <a:r>
              <a:rPr lang="en-US" dirty="0">
                <a:latin typeface="Arial Rounded MT Bold" panose="020F0704030504030204" pitchFamily="34" charset="0"/>
              </a:rPr>
              <a:t>Conclusion</a:t>
            </a:r>
          </a:p>
          <a:p>
            <a:r>
              <a:rPr lang="en-US" dirty="0">
                <a:latin typeface="Arial Rounded MT Bold" panose="020F0704030504030204" pitchFamily="34" charset="0"/>
              </a:rPr>
              <a:t>Future Work </a:t>
            </a:r>
          </a:p>
          <a:p>
            <a:r>
              <a:rPr lang="en-US" dirty="0">
                <a:latin typeface="Arial Rounded MT Bold" panose="020F0704030504030204" pitchFamily="34" charset="0"/>
              </a:rPr>
              <a:t>Reference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2488" y="6373546"/>
            <a:ext cx="3278312" cy="365125"/>
          </a:xfrm>
        </p:spPr>
        <p:txBody>
          <a:bodyPr/>
          <a:lstStyle/>
          <a:p>
            <a:r>
              <a:rPr lang="en-IN" dirty="0"/>
              <a:t>Computer Engineering Dept. MPSTME, Mumbai Campus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33968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The age has advanced in the field of innovation thus has the utilization of innovations increased. There is a drastic change in the ages(generation). Because of this we have been dependant on the electronic gadgets. So we chose to have a program about the shopping and billing of the electronic devices.</a:t>
            </a:r>
          </a:p>
          <a:p>
            <a:pPr marL="0" indent="0">
              <a:buNone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2488" y="6373546"/>
            <a:ext cx="3430712" cy="365125"/>
          </a:xfrm>
        </p:spPr>
        <p:txBody>
          <a:bodyPr/>
          <a:lstStyle/>
          <a:p>
            <a:r>
              <a:rPr lang="en-IN" dirty="0"/>
              <a:t>Computer Engineering Dept. MPSTME, Mumbai Campus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2430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This Simple Electronic Store Management System  known as </a:t>
            </a:r>
            <a:r>
              <a:rPr lang="en-IN" b="1" dirty="0">
                <a:latin typeface="Times New Roman" pitchFamily="18" charset="0"/>
                <a:cs typeface="Times New Roman" pitchFamily="18" charset="0"/>
              </a:rPr>
              <a:t>TECH STOP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 is based on a concept of storing and selling electronic products. It is a concept to generate daily payment transactions bill.</a:t>
            </a:r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A billing system  is a complete solution that helps you in billing, build customer loyalty, manage customers, keep track of stock, payables and receivables,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check 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reports and even more. </a:t>
            </a:r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Electronic Store Management System is developed using C++ Programming .This mini project contains limited features, but the essential one.</a:t>
            </a:r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2488" y="6373546"/>
            <a:ext cx="3430712" cy="365125"/>
          </a:xfrm>
        </p:spPr>
        <p:txBody>
          <a:bodyPr/>
          <a:lstStyle/>
          <a:p>
            <a:r>
              <a:rPr lang="en-IN" dirty="0"/>
              <a:t>Computer Engineering Dept. MPSTME, Mumbai Campus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5336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FEATURES: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USER :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There 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is a login system for the user which accepts personal information like name ,email-id and phone number. Here, the user can view products and buy products of their own choice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easily.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MANAGEMENT </a:t>
            </a:r>
            <a:r>
              <a:rPr lang="en-IN" b="1" dirty="0">
                <a:latin typeface="Times New Roman" pitchFamily="18" charset="0"/>
                <a:cs typeface="Times New Roman" pitchFamily="18" charset="0"/>
              </a:rPr>
              <a:t>WITH </a:t>
            </a:r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FILES :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Once 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the user selects a product , the information of the user and the product selected is simultaneously  stored in a file for the future reference of the admin</a:t>
            </a:r>
            <a:r>
              <a:rPr lang="en-GB" dirty="0">
                <a:latin typeface="Times New Roman" pitchFamily="18" charset="0"/>
                <a:cs typeface="Times New Roman" pitchFamily="18" charset="0"/>
              </a:rPr>
              <a:t> </a:t>
            </a: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+mj-lt"/>
              <a:buAutoNum type="arabicPeriod" startAt="3"/>
            </a:pPr>
            <a:r>
              <a:rPr lang="en-IN" b="1" dirty="0">
                <a:latin typeface="Times New Roman" pitchFamily="18" charset="0"/>
                <a:cs typeface="Times New Roman" pitchFamily="18" charset="0"/>
              </a:rPr>
              <a:t>ADMIN AND REPORTS</a:t>
            </a:r>
            <a:r>
              <a:rPr lang="en-GB" b="1" dirty="0">
                <a:latin typeface="Times New Roman" pitchFamily="18" charset="0"/>
                <a:cs typeface="Times New Roman" pitchFamily="18" charset="0"/>
              </a:rPr>
              <a:t> :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It also allows the admin to view reports like stock, sold and user once choices are made by the user.</a:t>
            </a:r>
            <a:r>
              <a:rPr lang="en-GB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n-IN" b="1" dirty="0">
                <a:latin typeface="Times New Roman" pitchFamily="18" charset="0"/>
                <a:cs typeface="Times New Roman" pitchFamily="18" charset="0"/>
              </a:rPr>
              <a:t>GENERATION OF </a:t>
            </a:r>
            <a:r>
              <a:rPr lang="en-IN" b="1" dirty="0" err="1">
                <a:latin typeface="Times New Roman" pitchFamily="18" charset="0"/>
                <a:cs typeface="Times New Roman" pitchFamily="18" charset="0"/>
              </a:rPr>
              <a:t>BILL:</a:t>
            </a:r>
            <a:r>
              <a:rPr lang="en-IN" dirty="0" err="1">
                <a:latin typeface="Times New Roman" pitchFamily="18" charset="0"/>
                <a:cs typeface="Times New Roman" pitchFamily="18" charset="0"/>
              </a:rPr>
              <a:t>The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 total amount is calculated on the basis of item selected and amount of quantity entered by the user. And finally displayed in a bill.</a:t>
            </a:r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Computer Engineering Dept. MPSTME, Mumbai Campus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5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84512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19200"/>
            <a:ext cx="8229600" cy="914400"/>
          </a:xfrm>
        </p:spPr>
        <p:txBody>
          <a:bodyPr/>
          <a:lstStyle/>
          <a:p>
            <a:r>
              <a:rPr lang="en-US" dirty="0" smtClean="0"/>
              <a:t>FLOW OF THE PROGRAM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Computer Engineering Dept. MPSTME, Mumbai Campus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6</a:t>
            </a:fld>
            <a:endParaRPr lang="en-US"/>
          </a:p>
        </p:txBody>
      </p:sp>
      <p:pic>
        <p:nvPicPr>
          <p:cNvPr id="7" name="Content Placeholder 6"/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7" t="22147" r="12251" b="12080"/>
          <a:stretch/>
        </p:blipFill>
        <p:spPr bwMode="auto">
          <a:xfrm>
            <a:off x="76200" y="1905000"/>
            <a:ext cx="8991600" cy="45087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08176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Tools &amp;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TOOLS: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IDE: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An 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integrated development environment (IDE) is a software application that provides comprehensive facilities to computer programmers for software development. An IDE normally consists of at least a source code editor, build automation tools, and a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debugger.</a:t>
            </a:r>
            <a:r>
              <a:rPr lang="en-GB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IDE used in this project was Code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Blocks.</a:t>
            </a:r>
          </a:p>
          <a:p>
            <a:pPr marL="457200" indent="-457200">
              <a:buFont typeface="+mj-lt"/>
              <a:buAutoNum type="arabicPeriod"/>
            </a:pPr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COMPILER</a:t>
            </a:r>
            <a:r>
              <a:rPr lang="en-GB" b="1" dirty="0" smtClean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compiler is a software program that transforms high-level source code that is written by a developer in a high-level programming language into a low level object code (binary code) in machine language, which can be understood by the processor</a:t>
            </a:r>
            <a:r>
              <a:rPr lang="en-GB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2488" y="6373546"/>
            <a:ext cx="3430712" cy="365125"/>
          </a:xfrm>
        </p:spPr>
        <p:txBody>
          <a:bodyPr/>
          <a:lstStyle/>
          <a:p>
            <a:r>
              <a:rPr lang="en-IN" dirty="0"/>
              <a:t>Computer Engineering Dept. MPSTME, Mumbai Campus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06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Tools &amp;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HEADER </a:t>
            </a:r>
            <a:r>
              <a:rPr lang="en-IN" b="1" dirty="0">
                <a:latin typeface="Times New Roman" pitchFamily="18" charset="0"/>
                <a:cs typeface="Times New Roman" pitchFamily="18" charset="0"/>
              </a:rPr>
              <a:t>FILES</a:t>
            </a:r>
            <a:r>
              <a:rPr lang="en-GB" b="1" dirty="0">
                <a:latin typeface="Times New Roman" pitchFamily="18" charset="0"/>
                <a:cs typeface="Times New Roman" pitchFamily="18" charset="0"/>
              </a:rPr>
              <a:t>: </a:t>
            </a:r>
          </a:p>
          <a:p>
            <a:pPr>
              <a:buFont typeface="Wingdings" charset="2"/>
              <a:buChar char="Ø"/>
            </a:pPr>
            <a:r>
              <a:rPr lang="en-IN" dirty="0" err="1">
                <a:latin typeface="Times New Roman" pitchFamily="18" charset="0"/>
                <a:cs typeface="Times New Roman" pitchFamily="18" charset="0"/>
              </a:rPr>
              <a:t>iostream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 –  allows the programmer to take input and output from the console</a:t>
            </a:r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Wingdings" charset="2"/>
              <a:buChar char="Ø"/>
            </a:pPr>
            <a:r>
              <a:rPr lang="en-IN" dirty="0" err="1">
                <a:latin typeface="Times New Roman" pitchFamily="18" charset="0"/>
                <a:cs typeface="Times New Roman" pitchFamily="18" charset="0"/>
              </a:rPr>
              <a:t>fstream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 – allows the program to establish streams and communicate with text files</a:t>
            </a:r>
            <a:endParaRPr lang="en-GB" dirty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Wingdings" charset="2"/>
              <a:buChar char="Ø"/>
            </a:pPr>
            <a:r>
              <a:rPr lang="en-IN" dirty="0">
                <a:latin typeface="Times New Roman" pitchFamily="18" charset="0"/>
                <a:cs typeface="Times New Roman" pitchFamily="18" charset="0"/>
              </a:rPr>
              <a:t>string – allows programmer to use string variables and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functions</a:t>
            </a: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Wingdings" charset="2"/>
              <a:buChar char="Ø"/>
            </a:pPr>
            <a:r>
              <a:rPr lang="en-IN" dirty="0" err="1" smtClean="0">
                <a:latin typeface="Times New Roman" pitchFamily="18" charset="0"/>
                <a:cs typeface="Times New Roman" pitchFamily="18" charset="0"/>
              </a:rPr>
              <a:t>Iomanip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 –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allows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the programmer to use manipulators life </a:t>
            </a:r>
            <a:r>
              <a:rPr lang="en-IN" dirty="0" err="1" smtClean="0">
                <a:latin typeface="Times New Roman" pitchFamily="18" charset="0"/>
                <a:cs typeface="Times New Roman" pitchFamily="18" charset="0"/>
              </a:rPr>
              <a:t>setw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IN" dirty="0" err="1" smtClean="0">
                <a:latin typeface="Times New Roman" pitchFamily="18" charset="0"/>
                <a:cs typeface="Times New Roman" pitchFamily="18" charset="0"/>
              </a:rPr>
              <a:t>setfill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etc.</a:t>
            </a: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charset="2"/>
              <a:buChar char="Ø"/>
            </a:pPr>
            <a:endParaRPr lang="en-GB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charset="2"/>
              <a:buChar char="Ø"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2488" y="6373546"/>
            <a:ext cx="3430712" cy="365125"/>
          </a:xfrm>
        </p:spPr>
        <p:txBody>
          <a:bodyPr/>
          <a:lstStyle/>
          <a:p>
            <a:r>
              <a:rPr lang="en-IN" dirty="0"/>
              <a:t>Computer Engineering Dept. MPSTME, Mumbai Campus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Tools &amp;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TECHNIQUES: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CLASSES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OBJECTS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LOOPS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JUMP STATEMENTS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FUNCTIONS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MANIPULATORS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FILE HANDLING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STATIC DATA MEMBERS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6444-05C2-4DB9-99E3-3024D2735779}" type="datetime3">
              <a:rPr lang="en-US" smtClean="0"/>
              <a:t>2 October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Computer Engineering Dept. MPSTME, Mumbai Campus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73756-56D4-480A-AE5D-4130879C57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97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PST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MPSTME</Template>
  <TotalTime>2220</TotalTime>
  <Words>660</Words>
  <Application>Microsoft Office PowerPoint</Application>
  <PresentationFormat>On-screen Show (4:3)</PresentationFormat>
  <Paragraphs>105</Paragraphs>
  <Slides>14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MPSTME</vt:lpstr>
      <vt:lpstr>TechStop</vt:lpstr>
      <vt:lpstr>Outline</vt:lpstr>
      <vt:lpstr>Motivation</vt:lpstr>
      <vt:lpstr>Introduction</vt:lpstr>
      <vt:lpstr>Introduction</vt:lpstr>
      <vt:lpstr>FLOW OF THE PROGRAM</vt:lpstr>
      <vt:lpstr>Tools &amp; Techniques</vt:lpstr>
      <vt:lpstr>Tools &amp; Techniques</vt:lpstr>
      <vt:lpstr>Tools &amp; Techniques</vt:lpstr>
      <vt:lpstr>Simulation &amp; Results USER</vt:lpstr>
      <vt:lpstr>Simulation &amp; Results ADMIN</vt:lpstr>
      <vt:lpstr>Conclusion</vt:lpstr>
      <vt:lpstr>Future Work 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Dhirendra Mishra</dc:creator>
  <cp:lastModifiedBy>HP</cp:lastModifiedBy>
  <cp:revision>272</cp:revision>
  <dcterms:created xsi:type="dcterms:W3CDTF">2017-04-11T09:48:28Z</dcterms:created>
  <dcterms:modified xsi:type="dcterms:W3CDTF">2019-10-02T10:40:03Z</dcterms:modified>
</cp:coreProperties>
</file>

<file path=docProps/thumbnail.jpeg>
</file>